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  <p:sldId id="264" r:id="rId5"/>
    <p:sldId id="286" r:id="rId6"/>
    <p:sldId id="295" r:id="rId7"/>
    <p:sldId id="297" r:id="rId8"/>
    <p:sldId id="296" r:id="rId9"/>
    <p:sldId id="298" r:id="rId10"/>
    <p:sldId id="299" r:id="rId11"/>
    <p:sldId id="300" r:id="rId12"/>
    <p:sldId id="301" r:id="rId13"/>
    <p:sldId id="30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0837" y="73860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咱人性命無定着</a:t>
            </a:r>
            <a:br>
              <a:rPr lang="en-PH" altLang="zh-TW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>
                <a:solidFill>
                  <a:schemeClr val="bg1"/>
                </a:solidFill>
                <a:latin typeface="Candara" panose="020E0502030303020204" pitchFamily="34" charset="0"/>
              </a:rPr>
              <a:t>Uncertain life’s short span</a:t>
            </a:r>
            <a:endParaRPr lang="en-US" sz="36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068" y="552539"/>
            <a:ext cx="9941441" cy="619878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各人出世空手來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lang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chhut-si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khang-chhiu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計謀富貴積錢財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Ke-bo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hu-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chek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chi</a:t>
            </a:r>
            <a:r>
              <a:rPr lang="en-PH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-chai,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3.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Empty handed man arrives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But for riches toil and strives,</a:t>
            </a:r>
          </a:p>
        </p:txBody>
      </p:sp>
    </p:spTree>
    <p:extLst>
      <p:ext uri="{BB962C8B-B14F-4D97-AF65-F5344CB8AC3E}">
        <p14:creationId xmlns:p14="http://schemas.microsoft.com/office/powerpoint/2010/main" val="14283192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0456" y="318977"/>
            <a:ext cx="9558670" cy="65390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至終過往空手去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Kau be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ke-ong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khang-chhiu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家業富貴都放離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Ke-giap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hu-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long pang-li,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Empty handed he will go,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Leaving all His wealth below,</a:t>
            </a:r>
          </a:p>
        </p:txBody>
      </p:sp>
    </p:spTree>
    <p:extLst>
      <p:ext uri="{BB962C8B-B14F-4D97-AF65-F5344CB8AC3E}">
        <p14:creationId xmlns:p14="http://schemas.microsoft.com/office/powerpoint/2010/main" val="13229059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9402" y="613144"/>
            <a:ext cx="10249970" cy="609245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旅客一夜宿客館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Lang-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kheh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chit mi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hioh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kheh-koan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天光起身無遲緩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sin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Trav’llers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lodging for a night,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Must be moving with first light,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3955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3682" y="612790"/>
            <a:ext cx="10249970" cy="598612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咱住世間如出外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tiam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se-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-goa,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盼望天上永遠住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Ng-bang thi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eng-oan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toa.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Strangers in this World we roam,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Looking for the 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’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ternal Home. </a:t>
            </a:r>
          </a:p>
        </p:txBody>
      </p:sp>
    </p:spTree>
    <p:extLst>
      <p:ext uri="{BB962C8B-B14F-4D97-AF65-F5344CB8AC3E}">
        <p14:creationId xmlns:p14="http://schemas.microsoft.com/office/powerpoint/2010/main" val="2408591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6028" y="659219"/>
            <a:ext cx="9941441" cy="619878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咱人性命無定着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 lang si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tia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一寸光陰當寶惜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Chit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chhun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kong-im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tioh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po-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sioh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1.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His life span no man can choose,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He must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ev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-’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ry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moment use,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4642" y="582664"/>
            <a:ext cx="10249970" cy="609245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生前趕快反悔罪</a:t>
            </a:r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-kin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-hoe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死後後悔無機會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Si-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au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ho-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hoe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hoe.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While there’s life repent at once,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After death there is no chance,</a:t>
            </a: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0456" y="318977"/>
            <a:ext cx="9558670" cy="65390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老人衰弱氣將斷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Lau-lang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-lam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khui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過往時刻難打算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Ke-ong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si-khek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oh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phah-sng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Age grows weaker, life burns low;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Death’s arrival none can know,</a:t>
            </a:r>
          </a:p>
        </p:txBody>
      </p:sp>
    </p:spTree>
    <p:extLst>
      <p:ext uri="{BB962C8B-B14F-4D97-AF65-F5344CB8AC3E}">
        <p14:creationId xmlns:p14="http://schemas.microsoft.com/office/powerpoint/2010/main" val="1065001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4642" y="551830"/>
            <a:ext cx="10249970" cy="598612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親像鳥隻快快飛，</a:t>
            </a:r>
            <a:endParaRPr lang="en-PH" altLang="zh-TW" sz="5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chiau-chiah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kin-kin pe,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溪水流下一直過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Khoe-chui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lau-loh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it-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tit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Like a bird so quick to fly,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Flows the water, so we die.</a:t>
            </a:r>
          </a:p>
        </p:txBody>
      </p:sp>
    </p:spTree>
    <p:extLst>
      <p:ext uri="{BB962C8B-B14F-4D97-AF65-F5344CB8AC3E}">
        <p14:creationId xmlns:p14="http://schemas.microsoft.com/office/powerpoint/2010/main" val="1482433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8868" y="329610"/>
            <a:ext cx="9941441" cy="619878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少年康健不疑悟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Siau-lian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iong-kia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-go,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更早老人會歸土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Khah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lang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kui-tho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2.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Youthful vigor’s but a reed,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Grave wards he may age precede,</a:t>
            </a:r>
          </a:p>
        </p:txBody>
      </p:sp>
    </p:spTree>
    <p:extLst>
      <p:ext uri="{BB962C8B-B14F-4D97-AF65-F5344CB8AC3E}">
        <p14:creationId xmlns:p14="http://schemas.microsoft.com/office/powerpoint/2010/main" val="3611771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0456" y="318977"/>
            <a:ext cx="9558670" cy="65390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譬喻雲霧罩大山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Phi-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ju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hun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bu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ta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toa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soa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遇着日出忽然散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Gu-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jit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chhut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hut-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soa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Though the mist the peaks hath won,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It will vanish with the sun,</a:t>
            </a:r>
          </a:p>
        </p:txBody>
      </p:sp>
    </p:spTree>
    <p:extLst>
      <p:ext uri="{BB962C8B-B14F-4D97-AF65-F5344CB8AC3E}">
        <p14:creationId xmlns:p14="http://schemas.microsoft.com/office/powerpoint/2010/main" val="965287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9402" y="491224"/>
            <a:ext cx="10249970" cy="609245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日月催迫人易老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geh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chhui-pek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lang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的確不久死就到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Tek-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khak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kau.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Moving seasons haste the years,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a twinkling death appears,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899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8922" y="628030"/>
            <a:ext cx="10249970" cy="598612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福音真理無承受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Hok-im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chin-li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seng-siu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靈魂怎會得着救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Leng-hun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thai-oe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tit-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If the Gospel’s not received,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How to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heav’n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can souls be saved?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6326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2075</TotalTime>
  <Words>531</Words>
  <Application>Microsoft Office PowerPoint</Application>
  <PresentationFormat>Widescreen</PresentationFormat>
  <Paragraphs>85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DFKai-SB</vt:lpstr>
      <vt:lpstr>Arial</vt:lpstr>
      <vt:lpstr>Candara</vt:lpstr>
      <vt:lpstr>Tw Cen MT</vt:lpstr>
      <vt:lpstr>Circuit</vt:lpstr>
      <vt:lpstr>咱人性命無定着 Uncertain life’s short span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255</cp:revision>
  <dcterms:created xsi:type="dcterms:W3CDTF">2020-01-10T06:25:13Z</dcterms:created>
  <dcterms:modified xsi:type="dcterms:W3CDTF">2021-05-06T08:02:38Z</dcterms:modified>
</cp:coreProperties>
</file>